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7099300" cy="10234613"/>
  <p:defaultTextStyle>
    <a:defPPr>
      <a:defRPr lang="de-DE"/>
    </a:defPPr>
    <a:lvl1pPr marL="0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199313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3986269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5979402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7972538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996567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1958806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3951945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5945081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2" y="-156"/>
      </p:cViewPr>
      <p:guideLst>
        <p:guide orient="horz" pos="9537"/>
        <p:guide pos="6737"/>
        <p:guide orient="horz" pos="13483"/>
        <p:guide pos="9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D731D-0BAA-4104-BDCA-E3CBBD6AD570}" type="datetimeFigureOut">
              <a:rPr lang="de-DE" smtClean="0"/>
              <a:t>10.01.2023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BD2D7-BB52-4ADE-A508-237572ECA5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48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BD2D7-BB52-4ADE-A508-237572ECA54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1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Abt1\Org\LWW_Logo\Uni_logo_english_LOGO2_8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06" y="1314030"/>
            <a:ext cx="12016049" cy="300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Dr. Anna Beispiel</a:t>
            </a:r>
            <a:br>
              <a:rPr lang="de-DE" dirty="0"/>
            </a:br>
            <a:r>
              <a:rPr lang="de-DE" dirty="0"/>
              <a:t>anna.beispiel@iws.uni-stuttgart.de</a:t>
            </a:r>
            <a:br>
              <a:rPr lang="de-DE" dirty="0"/>
            </a:br>
            <a:r>
              <a:rPr lang="de-DE" dirty="0"/>
              <a:t>Institut für Wasser- und Umweltsystemmodellierung</a:t>
            </a:r>
            <a:br>
              <a:rPr lang="de-DE" dirty="0"/>
            </a:br>
            <a:r>
              <a:rPr lang="de-DE" dirty="0"/>
              <a:t>Pfaffenwaldring 61, D-70569 Stuttgart, Germany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hinzufügen</a:t>
            </a:r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Headline</a:t>
            </a:r>
          </a:p>
          <a:p>
            <a:endParaRPr lang="de-DE" sz="4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Ich bin eine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VORNAME - NAME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www.uni-stuttgart.de</a:t>
            </a:r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2043602"/>
            <a:ext cx="10077725" cy="20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986269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853" indent="-1494853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38843" indent="-1245711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8283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5973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0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242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5375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8511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1646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13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269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402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7972538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996567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8806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1945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5081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Anna Beispiel,  Max Mustermann,  Moritz Schmidt*</a:t>
            </a:r>
          </a:p>
          <a:p>
            <a:r>
              <a:rPr lang="en-US" dirty="0"/>
              <a:t>Department of Hydraulic Engineering and Water Resources Management</a:t>
            </a:r>
            <a:endParaRPr lang="de-DE" dirty="0"/>
          </a:p>
          <a:p>
            <a:r>
              <a:rPr lang="de-DE" dirty="0"/>
              <a:t>Pfaffenwaldring 61, D-70569 Stuttgart</a:t>
            </a:r>
          </a:p>
          <a:p>
            <a:r>
              <a:rPr lang="de-DE" dirty="0"/>
              <a:t>*</a:t>
            </a:r>
            <a:r>
              <a:rPr lang="en-GB" dirty="0"/>
              <a:t>corresponding author: </a:t>
            </a:r>
            <a:r>
              <a:rPr lang="de-DE" dirty="0"/>
              <a:t>anna.beispiel@iws.uni-stuttgart.de</a:t>
            </a:r>
          </a:p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I am a </a:t>
            </a:r>
            <a:r>
              <a:rPr lang="de-DE" dirty="0" err="1"/>
              <a:t>headline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9172435" y="4725706"/>
            <a:ext cx="4707486" cy="1412860"/>
          </a:xfrm>
        </p:spPr>
        <p:txBody>
          <a:bodyPr/>
          <a:lstStyle/>
          <a:p>
            <a:pPr algn="r"/>
            <a:r>
              <a:rPr lang="de-DE" sz="2000" dirty="0"/>
              <a:t>Institute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Modelling</a:t>
            </a:r>
            <a:r>
              <a:rPr lang="de-DE" sz="2000" dirty="0"/>
              <a:t> </a:t>
            </a:r>
            <a:r>
              <a:rPr lang="de-DE" sz="2000" dirty="0" err="1"/>
              <a:t>Hydraulic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Environmental Systems</a:t>
            </a: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3407" y="2898206"/>
            <a:ext cx="1611476" cy="161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104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Gerbersdorf</dc:creator>
  <cp:lastModifiedBy>Silvia R</cp:lastModifiedBy>
  <cp:revision>3</cp:revision>
  <dcterms:created xsi:type="dcterms:W3CDTF">2015-12-10T06:56:35Z</dcterms:created>
  <dcterms:modified xsi:type="dcterms:W3CDTF">2023-01-10T11:23:06Z</dcterms:modified>
</cp:coreProperties>
</file>