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30279975" cy="42808525"/>
  <p:notesSz cx="7099300" cy="10234613"/>
  <p:defaultTextStyle>
    <a:defPPr>
      <a:defRPr lang="de-DE"/>
    </a:defPPr>
    <a:lvl1pPr marL="0" algn="l" defTabSz="3986269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1pPr>
    <a:lvl2pPr marL="1993133" algn="l" defTabSz="3986269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2pPr>
    <a:lvl3pPr marL="3986269" algn="l" defTabSz="3986269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3pPr>
    <a:lvl4pPr marL="5979402" algn="l" defTabSz="3986269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4pPr>
    <a:lvl5pPr marL="7972538" algn="l" defTabSz="3986269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5pPr>
    <a:lvl6pPr marL="9965673" algn="l" defTabSz="3986269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6pPr>
    <a:lvl7pPr marL="11958806" algn="l" defTabSz="3986269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7pPr>
    <a:lvl8pPr marL="13951945" algn="l" defTabSz="3986269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8pPr>
    <a:lvl9pPr marL="15945081" algn="l" defTabSz="3986269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7">
          <p15:clr>
            <a:srgbClr val="A4A3A4"/>
          </p15:clr>
        </p15:guide>
        <p15:guide id="2" pos="6737">
          <p15:clr>
            <a:srgbClr val="A4A3A4"/>
          </p15:clr>
        </p15:guide>
        <p15:guide id="3" orient="horz" pos="13483">
          <p15:clr>
            <a:srgbClr val="A4A3A4"/>
          </p15:clr>
        </p15:guide>
        <p15:guide id="4" pos="953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0" d="100"/>
          <a:sy n="30" d="100"/>
        </p:scale>
        <p:origin x="332" y="-156"/>
      </p:cViewPr>
      <p:guideLst>
        <p:guide orient="horz" pos="9537"/>
        <p:guide pos="6737"/>
        <p:guide orient="horz" pos="13483"/>
        <p:guide pos="953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7D731D-0BAA-4104-BDCA-E3CBBD6AD570}" type="datetimeFigureOut">
              <a:rPr lang="de-DE" smtClean="0"/>
              <a:t>10.01.2023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192338" y="768350"/>
            <a:ext cx="27146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CBD2D7-BB52-4ADE-A508-237572ECA54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84847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CBD2D7-BB52-4ADE-A508-237572ECA540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98153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riante_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Abt1\Org\LWW_Logo\Uni_logo_english_LOGO2_80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706" y="1314030"/>
            <a:ext cx="12016049" cy="3005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platzhalter 3"/>
          <p:cNvSpPr>
            <a:spLocks noGrp="1"/>
          </p:cNvSpPr>
          <p:nvPr>
            <p:ph type="body" sz="quarter" idx="12" hasCustomPrompt="1"/>
          </p:nvPr>
        </p:nvSpPr>
        <p:spPr>
          <a:xfrm>
            <a:off x="4586400" y="6300000"/>
            <a:ext cx="15599259" cy="2544763"/>
          </a:xfrm>
          <a:prstGeom prst="rect">
            <a:avLst/>
          </a:prstGeom>
        </p:spPr>
        <p:txBody>
          <a:bodyPr lIns="129351" tIns="64676" rIns="129351" bIns="64676"/>
          <a:lstStyle>
            <a:lvl1pPr marL="0" indent="0">
              <a:buFontTx/>
              <a:buNone/>
              <a:defRPr sz="3200" baseline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Dr. Anna Beispiel</a:t>
            </a:r>
            <a:br>
              <a:rPr lang="de-DE" dirty="0"/>
            </a:br>
            <a:r>
              <a:rPr lang="de-DE" dirty="0"/>
              <a:t>anna.beispiel@iws.uni-stuttgart.de</a:t>
            </a:r>
            <a:br>
              <a:rPr lang="de-DE" dirty="0"/>
            </a:br>
            <a:r>
              <a:rPr lang="de-DE" dirty="0"/>
              <a:t>Institut für Wasser- und Umweltsystemmodellierung</a:t>
            </a:r>
            <a:br>
              <a:rPr lang="de-DE" dirty="0"/>
            </a:br>
            <a:r>
              <a:rPr lang="de-DE" dirty="0"/>
              <a:t>Pfaffenwaldring 61, D-70569 Stuttgart, Germany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3" hasCustomPrompt="1"/>
          </p:nvPr>
        </p:nvSpPr>
        <p:spPr>
          <a:xfrm>
            <a:off x="21916977" y="38680390"/>
            <a:ext cx="6116366" cy="2035810"/>
          </a:xfrm>
          <a:prstGeom prst="rect">
            <a:avLst/>
          </a:prstGeom>
        </p:spPr>
        <p:txBody>
          <a:bodyPr lIns="129351" tIns="64676" rIns="129351" bIns="64676"/>
          <a:lstStyle>
            <a:lvl1pPr marL="0" indent="0" algn="ctr">
              <a:buNone/>
              <a:defRPr sz="52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 err="1"/>
              <a:t>Sublogo</a:t>
            </a:r>
            <a:r>
              <a:rPr lang="de-DE" dirty="0"/>
              <a:t> durch Klicken hinzufügen</a:t>
            </a:r>
          </a:p>
        </p:txBody>
      </p:sp>
      <p:sp>
        <p:nvSpPr>
          <p:cNvPr id="8" name="Textplatzhalt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2037599" y="10440000"/>
            <a:ext cx="12708000" cy="28080000"/>
          </a:xfrm>
          <a:prstGeom prst="rect">
            <a:avLst/>
          </a:prstGeom>
        </p:spPr>
        <p:txBody>
          <a:bodyPr lIns="129351" tIns="64676" rIns="129351" bIns="64676"/>
          <a:lstStyle>
            <a:lvl1pPr marL="0" marR="0" indent="0" algn="l" defTabSz="398626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200" b="1" i="0" baseline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993132" indent="0">
              <a:buFontTx/>
              <a:buNone/>
              <a:defRPr sz="5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3986269" indent="0">
              <a:buFontTx/>
              <a:buNone/>
              <a:defRPr sz="5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5979402" indent="0">
              <a:buFontTx/>
              <a:buNone/>
              <a:defRPr sz="5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7972538" indent="0">
              <a:buFontTx/>
              <a:buNone/>
              <a:defRPr sz="5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marL="0" marR="0" lvl="0" indent="0" algn="l" defTabSz="398626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Headline</a:t>
            </a:r>
          </a:p>
          <a:p>
            <a:endParaRPr lang="de-DE" sz="4200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42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Fließtext</a:t>
            </a:r>
          </a:p>
          <a:p>
            <a:endParaRPr lang="de-DE" sz="4200" b="1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Ellipse 1"/>
          <p:cNvSpPr/>
          <p:nvPr userDrawn="1"/>
        </p:nvSpPr>
        <p:spPr>
          <a:xfrm>
            <a:off x="22860000" y="2016000"/>
            <a:ext cx="7920000" cy="7920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5" hasCustomPrompt="1"/>
          </p:nvPr>
        </p:nvSpPr>
        <p:spPr>
          <a:xfrm>
            <a:off x="24660000" y="4428000"/>
            <a:ext cx="7056784" cy="4248472"/>
          </a:xfrm>
          <a:prstGeom prst="rect">
            <a:avLst/>
          </a:prstGeom>
        </p:spPr>
        <p:txBody>
          <a:bodyPr lIns="129351" tIns="64676" rIns="129351" bIns="64676"/>
          <a:lstStyle>
            <a:lvl1pPr marL="0" indent="0">
              <a:buFontTx/>
              <a:buNone/>
              <a:defRPr sz="5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dirty="0"/>
              <a:t>Ich bin eine </a:t>
            </a:r>
            <a:r>
              <a:rPr lang="de-DE" dirty="0" err="1"/>
              <a:t>headline</a:t>
            </a:r>
            <a:endParaRPr lang="de-DE" dirty="0"/>
          </a:p>
        </p:txBody>
      </p:sp>
      <p:sp>
        <p:nvSpPr>
          <p:cNvPr id="3" name="Ellipse 2"/>
          <p:cNvSpPr/>
          <p:nvPr userDrawn="1"/>
        </p:nvSpPr>
        <p:spPr>
          <a:xfrm>
            <a:off x="19260000" y="2016000"/>
            <a:ext cx="4860000" cy="4860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Textplatzhalter 11"/>
          <p:cNvSpPr>
            <a:spLocks noGrp="1"/>
          </p:cNvSpPr>
          <p:nvPr>
            <p:ph type="body" sz="quarter" idx="18" hasCustomPrompt="1"/>
          </p:nvPr>
        </p:nvSpPr>
        <p:spPr>
          <a:xfrm>
            <a:off x="15660000" y="10440000"/>
            <a:ext cx="12708000" cy="28080000"/>
          </a:xfrm>
          <a:prstGeom prst="rect">
            <a:avLst/>
          </a:prstGeom>
        </p:spPr>
        <p:txBody>
          <a:bodyPr lIns="129351" tIns="64676" rIns="129351" bIns="64676"/>
          <a:lstStyle>
            <a:lvl1pPr marL="0" marR="0" indent="0" algn="l" defTabSz="398626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500" b="1" i="0" baseline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993132" indent="0">
              <a:buFontTx/>
              <a:buNone/>
              <a:defRPr sz="5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3986269" indent="0">
              <a:buFontTx/>
              <a:buNone/>
              <a:defRPr sz="5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5979402" indent="0">
              <a:buFontTx/>
              <a:buNone/>
              <a:defRPr sz="5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7972538" indent="0">
              <a:buFontTx/>
              <a:buNone/>
              <a:defRPr sz="5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 dirty="0"/>
              <a:t>Headline</a:t>
            </a:r>
          </a:p>
        </p:txBody>
      </p:sp>
      <p:sp>
        <p:nvSpPr>
          <p:cNvPr id="9" name="Textplatzhalter 5"/>
          <p:cNvSpPr>
            <a:spLocks noGrp="1"/>
          </p:cNvSpPr>
          <p:nvPr>
            <p:ph type="body" sz="quarter" idx="16" hasCustomPrompt="1"/>
          </p:nvPr>
        </p:nvSpPr>
        <p:spPr>
          <a:xfrm>
            <a:off x="20027516" y="3114230"/>
            <a:ext cx="4401503" cy="3312368"/>
          </a:xfrm>
          <a:prstGeom prst="rect">
            <a:avLst/>
          </a:prstGeom>
        </p:spPr>
        <p:txBody>
          <a:bodyPr lIns="129351" tIns="64676" rIns="129351" bIns="64676"/>
          <a:lstStyle>
            <a:lvl1pPr marL="0" indent="0">
              <a:buFontTx/>
              <a:buNone/>
              <a:defRPr sz="3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dirty="0"/>
              <a:t>VORNAME - NAME</a:t>
            </a:r>
          </a:p>
        </p:txBody>
      </p:sp>
      <p:sp>
        <p:nvSpPr>
          <p:cNvPr id="10" name="Textplatzhalter 3"/>
          <p:cNvSpPr>
            <a:spLocks noGrp="1"/>
          </p:cNvSpPr>
          <p:nvPr>
            <p:ph type="body" sz="quarter" idx="17" hasCustomPrompt="1"/>
          </p:nvPr>
        </p:nvSpPr>
        <p:spPr>
          <a:xfrm>
            <a:off x="4586765" y="3638724"/>
            <a:ext cx="15599259" cy="2544763"/>
          </a:xfrm>
          <a:prstGeom prst="rect">
            <a:avLst/>
          </a:prstGeom>
        </p:spPr>
        <p:txBody>
          <a:bodyPr lIns="129351" tIns="64676" rIns="129351" bIns="64676"/>
          <a:lstStyle>
            <a:lvl1pPr marL="0" indent="0">
              <a:buFontTx/>
              <a:buNone/>
              <a:defRPr sz="520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Institutsname bitte hier Klicken und überschreiben</a:t>
            </a:r>
          </a:p>
        </p:txBody>
      </p:sp>
      <p:sp>
        <p:nvSpPr>
          <p:cNvPr id="14" name="Textplatzhalter 3"/>
          <p:cNvSpPr>
            <a:spLocks noGrp="1"/>
          </p:cNvSpPr>
          <p:nvPr>
            <p:ph type="body" sz="quarter" idx="19" hasCustomPrompt="1"/>
          </p:nvPr>
        </p:nvSpPr>
        <p:spPr>
          <a:xfrm>
            <a:off x="2037600" y="38700000"/>
            <a:ext cx="12708000" cy="2218430"/>
          </a:xfrm>
          <a:prstGeom prst="rect">
            <a:avLst/>
          </a:prstGeom>
        </p:spPr>
        <p:txBody>
          <a:bodyPr lIns="129351" tIns="64676" rIns="129351" bIns="64676"/>
          <a:lstStyle>
            <a:lvl1pPr marL="0" indent="0">
              <a:buFontTx/>
              <a:buNone/>
              <a:defRPr sz="5200" b="1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www.uni-stuttgart.de</a:t>
            </a:r>
          </a:p>
        </p:txBody>
      </p:sp>
    </p:spTree>
    <p:extLst>
      <p:ext uri="{BB962C8B-B14F-4D97-AF65-F5344CB8AC3E}">
        <p14:creationId xmlns:p14="http://schemas.microsoft.com/office/powerpoint/2010/main" val="4005041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7600" y="2043602"/>
            <a:ext cx="10077725" cy="2023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0991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3986269" rtl="0" eaLnBrk="1" latinLnBrk="0" hangingPunct="1">
        <a:spcBef>
          <a:spcPct val="0"/>
        </a:spcBef>
        <a:buNone/>
        <a:defRPr sz="19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94853" indent="-1494853" algn="l" defTabSz="3986269" rtl="0" eaLnBrk="1" latinLnBrk="0" hangingPunct="1">
        <a:spcBef>
          <a:spcPct val="20000"/>
        </a:spcBef>
        <a:buFont typeface="Arial" panose="020B0604020202020204" pitchFamily="34" charset="0"/>
        <a:buChar char="•"/>
        <a:defRPr sz="13900" kern="1200">
          <a:solidFill>
            <a:schemeClr val="tx1"/>
          </a:solidFill>
          <a:latin typeface="+mn-lt"/>
          <a:ea typeface="+mn-ea"/>
          <a:cs typeface="+mn-cs"/>
        </a:defRPr>
      </a:lvl1pPr>
      <a:lvl2pPr marL="3238843" indent="-1245711" algn="l" defTabSz="3986269" rtl="0" eaLnBrk="1" latinLnBrk="0" hangingPunct="1">
        <a:spcBef>
          <a:spcPct val="20000"/>
        </a:spcBef>
        <a:buFont typeface="Arial" panose="020B0604020202020204" pitchFamily="34" charset="0"/>
        <a:buChar char="–"/>
        <a:defRPr sz="11700" kern="1200">
          <a:solidFill>
            <a:schemeClr val="tx1"/>
          </a:solidFill>
          <a:latin typeface="+mn-lt"/>
          <a:ea typeface="+mn-ea"/>
          <a:cs typeface="+mn-cs"/>
        </a:defRPr>
      </a:lvl2pPr>
      <a:lvl3pPr marL="4982839" indent="-996570" algn="l" defTabSz="3986269" rtl="0" eaLnBrk="1" latinLnBrk="0" hangingPunct="1">
        <a:spcBef>
          <a:spcPct val="20000"/>
        </a:spcBef>
        <a:buFont typeface="Arial" panose="020B0604020202020204" pitchFamily="34" charset="0"/>
        <a:buChar char="•"/>
        <a:defRPr sz="10500" kern="1200">
          <a:solidFill>
            <a:schemeClr val="tx1"/>
          </a:solidFill>
          <a:latin typeface="+mn-lt"/>
          <a:ea typeface="+mn-ea"/>
          <a:cs typeface="+mn-cs"/>
        </a:defRPr>
      </a:lvl3pPr>
      <a:lvl4pPr marL="6975973" indent="-996570" algn="l" defTabSz="3986269" rtl="0" eaLnBrk="1" latinLnBrk="0" hangingPunct="1">
        <a:spcBef>
          <a:spcPct val="20000"/>
        </a:spcBef>
        <a:buFont typeface="Arial" panose="020B0604020202020204" pitchFamily="34" charset="0"/>
        <a:buChar char="–"/>
        <a:defRPr sz="8800" kern="1200">
          <a:solidFill>
            <a:schemeClr val="tx1"/>
          </a:solidFill>
          <a:latin typeface="+mn-lt"/>
          <a:ea typeface="+mn-ea"/>
          <a:cs typeface="+mn-cs"/>
        </a:defRPr>
      </a:lvl4pPr>
      <a:lvl5pPr marL="8969109" indent="-996570" algn="l" defTabSz="3986269" rtl="0" eaLnBrk="1" latinLnBrk="0" hangingPunct="1">
        <a:spcBef>
          <a:spcPct val="20000"/>
        </a:spcBef>
        <a:buFont typeface="Arial" panose="020B0604020202020204" pitchFamily="34" charset="0"/>
        <a:buChar char="»"/>
        <a:defRPr sz="8800" kern="1200">
          <a:solidFill>
            <a:schemeClr val="tx1"/>
          </a:solidFill>
          <a:latin typeface="+mn-lt"/>
          <a:ea typeface="+mn-ea"/>
          <a:cs typeface="+mn-cs"/>
        </a:defRPr>
      </a:lvl5pPr>
      <a:lvl6pPr marL="10962242" indent="-996570" algn="l" defTabSz="3986269" rtl="0" eaLnBrk="1" latinLnBrk="0" hangingPunct="1">
        <a:spcBef>
          <a:spcPct val="20000"/>
        </a:spcBef>
        <a:buFont typeface="Arial" panose="020B0604020202020204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6pPr>
      <a:lvl7pPr marL="12955375" indent="-996570" algn="l" defTabSz="3986269" rtl="0" eaLnBrk="1" latinLnBrk="0" hangingPunct="1">
        <a:spcBef>
          <a:spcPct val="20000"/>
        </a:spcBef>
        <a:buFont typeface="Arial" panose="020B0604020202020204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7pPr>
      <a:lvl8pPr marL="14948511" indent="-996570" algn="l" defTabSz="3986269" rtl="0" eaLnBrk="1" latinLnBrk="0" hangingPunct="1">
        <a:spcBef>
          <a:spcPct val="20000"/>
        </a:spcBef>
        <a:buFont typeface="Arial" panose="020B0604020202020204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8pPr>
      <a:lvl9pPr marL="16941646" indent="-996570" algn="l" defTabSz="3986269" rtl="0" eaLnBrk="1" latinLnBrk="0" hangingPunct="1">
        <a:spcBef>
          <a:spcPct val="20000"/>
        </a:spcBef>
        <a:buFont typeface="Arial" panose="020B0604020202020204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3986269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1pPr>
      <a:lvl2pPr marL="1993133" algn="l" defTabSz="3986269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2pPr>
      <a:lvl3pPr marL="3986269" algn="l" defTabSz="3986269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3pPr>
      <a:lvl4pPr marL="5979402" algn="l" defTabSz="3986269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7972538" algn="l" defTabSz="3986269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9965673" algn="l" defTabSz="3986269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1958806" algn="l" defTabSz="3986269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3951945" algn="l" defTabSz="3986269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5945081" algn="l" defTabSz="3986269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dirty="0"/>
              <a:t>Anna Beispiel,  Max Mustermann,  Moritz Schmidt*</a:t>
            </a:r>
          </a:p>
          <a:p>
            <a:r>
              <a:rPr lang="en-US" dirty="0"/>
              <a:t>Department of Hydraulic Engineering and Water Resources Management</a:t>
            </a:r>
            <a:endParaRPr lang="de-DE" dirty="0"/>
          </a:p>
          <a:p>
            <a:r>
              <a:rPr lang="de-DE" dirty="0"/>
              <a:t>Pfaffenwaldring 61, D-70569 Stuttgart</a:t>
            </a:r>
          </a:p>
          <a:p>
            <a:r>
              <a:rPr lang="de-DE" dirty="0"/>
              <a:t>*</a:t>
            </a:r>
            <a:r>
              <a:rPr lang="en-GB" dirty="0"/>
              <a:t>corresponding author: </a:t>
            </a:r>
            <a:r>
              <a:rPr lang="de-DE" dirty="0"/>
              <a:t>anna.beispiel@iws.uni-stuttgart.de</a:t>
            </a:r>
          </a:p>
          <a:p>
            <a:endParaRPr lang="de-DE" dirty="0"/>
          </a:p>
        </p:txBody>
      </p:sp>
      <p:sp>
        <p:nvSpPr>
          <p:cNvPr id="3" name="Bildplatzhalter 2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4" name="Textplatzhalt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de-DE" dirty="0"/>
              <a:t>I am a </a:t>
            </a:r>
            <a:r>
              <a:rPr lang="de-DE" dirty="0" err="1"/>
              <a:t>headline</a:t>
            </a:r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1" name="Textplatzhalter 12"/>
          <p:cNvSpPr>
            <a:spLocks noGrp="1"/>
          </p:cNvSpPr>
          <p:nvPr>
            <p:ph type="body" sz="quarter" idx="16"/>
          </p:nvPr>
        </p:nvSpPr>
        <p:spPr>
          <a:xfrm>
            <a:off x="19172435" y="4725706"/>
            <a:ext cx="4707486" cy="1412860"/>
          </a:xfrm>
        </p:spPr>
        <p:txBody>
          <a:bodyPr/>
          <a:lstStyle/>
          <a:p>
            <a:pPr algn="r"/>
            <a:r>
              <a:rPr lang="de-DE" sz="2000" dirty="0"/>
              <a:t>Institute </a:t>
            </a:r>
            <a:r>
              <a:rPr lang="de-DE" sz="2000" dirty="0" err="1"/>
              <a:t>for</a:t>
            </a:r>
            <a:r>
              <a:rPr lang="de-DE" sz="2000" dirty="0"/>
              <a:t> </a:t>
            </a:r>
            <a:r>
              <a:rPr lang="de-DE" sz="2000" dirty="0" err="1"/>
              <a:t>Modelling</a:t>
            </a:r>
            <a:r>
              <a:rPr lang="de-DE" sz="2000" dirty="0"/>
              <a:t> </a:t>
            </a:r>
            <a:r>
              <a:rPr lang="de-DE" sz="2000" dirty="0" err="1"/>
              <a:t>Hydraulic</a:t>
            </a:r>
            <a:r>
              <a:rPr lang="de-DE" sz="2000" dirty="0"/>
              <a:t> </a:t>
            </a:r>
            <a:r>
              <a:rPr lang="de-DE" sz="2000" dirty="0" err="1"/>
              <a:t>and</a:t>
            </a:r>
            <a:r>
              <a:rPr lang="de-DE" sz="2000" dirty="0"/>
              <a:t> Environmental Systems</a:t>
            </a:r>
          </a:p>
        </p:txBody>
      </p:sp>
      <p:pic>
        <p:nvPicPr>
          <p:cNvPr id="1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93407" y="2898206"/>
            <a:ext cx="1611476" cy="1611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9710471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Benutzerdefiniert 1">
      <a:dk1>
        <a:srgbClr val="7F7F7F"/>
      </a:dk1>
      <a:lt1>
        <a:srgbClr val="FFFFFF"/>
      </a:lt1>
      <a:dk2>
        <a:srgbClr val="7F7F7F"/>
      </a:dk2>
      <a:lt2>
        <a:srgbClr val="FFFFFF"/>
      </a:lt2>
      <a:accent1>
        <a:srgbClr val="1BBBE9"/>
      </a:accent1>
      <a:accent2>
        <a:srgbClr val="00519E"/>
      </a:accent2>
      <a:accent3>
        <a:srgbClr val="3E444C"/>
      </a:accent3>
      <a:accent4>
        <a:srgbClr val="BDDDF2"/>
      </a:accent4>
      <a:accent5>
        <a:srgbClr val="4BACC6"/>
      </a:accent5>
      <a:accent6>
        <a:srgbClr val="7F7F7F"/>
      </a:accent6>
      <a:hlink>
        <a:srgbClr val="FFFF00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</Words>
  <Application>Microsoft Office PowerPoint</Application>
  <PresentationFormat>Custom</PresentationFormat>
  <Paragraphs>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Larissa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Sabine Gerbersdorf</dc:creator>
  <cp:lastModifiedBy>Silvia R</cp:lastModifiedBy>
  <cp:revision>3</cp:revision>
  <dcterms:created xsi:type="dcterms:W3CDTF">2015-12-10T06:56:35Z</dcterms:created>
  <dcterms:modified xsi:type="dcterms:W3CDTF">2023-01-10T11:23:06Z</dcterms:modified>
</cp:coreProperties>
</file>